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EEA6-77D9-4234-BE4E-B8425B10ED27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E5419-22C7-41E3-9817-AA4F2B0C2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411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EEA6-77D9-4234-BE4E-B8425B10ED27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E5419-22C7-41E3-9817-AA4F2B0C2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44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EEA6-77D9-4234-BE4E-B8425B10ED27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E5419-22C7-41E3-9817-AA4F2B0C2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97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EEA6-77D9-4234-BE4E-B8425B10ED27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E5419-22C7-41E3-9817-AA4F2B0C2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840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EEA6-77D9-4234-BE4E-B8425B10ED27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E5419-22C7-41E3-9817-AA4F2B0C2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727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EEA6-77D9-4234-BE4E-B8425B10ED27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E5419-22C7-41E3-9817-AA4F2B0C2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785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EEA6-77D9-4234-BE4E-B8425B10ED27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E5419-22C7-41E3-9817-AA4F2B0C2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298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EEA6-77D9-4234-BE4E-B8425B10ED27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E5419-22C7-41E3-9817-AA4F2B0C2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889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EEA6-77D9-4234-BE4E-B8425B10ED27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E5419-22C7-41E3-9817-AA4F2B0C2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538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EEA6-77D9-4234-BE4E-B8425B10ED27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E5419-22C7-41E3-9817-AA4F2B0C2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114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3EEA6-77D9-4234-BE4E-B8425B10ED27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E5419-22C7-41E3-9817-AA4F2B0C2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116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F3EEA6-77D9-4234-BE4E-B8425B10ED27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E5419-22C7-41E3-9817-AA4F2B0C2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82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2" y="0"/>
            <a:ext cx="4986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365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2" y="0"/>
            <a:ext cx="4986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586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2023-04-25T09:21:24Z</dcterms:created>
  <dcterms:modified xsi:type="dcterms:W3CDTF">2023-04-25T09:23:04Z</dcterms:modified>
</cp:coreProperties>
</file>